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2695"/>
  </p:normalViewPr>
  <p:slideViewPr>
    <p:cSldViewPr snapToGrid="0" snapToObjects="1">
      <p:cViewPr varScale="1">
        <p:scale>
          <a:sx n="90" d="100"/>
          <a:sy n="90" d="100"/>
        </p:scale>
        <p:origin x="23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BC97A-D17E-BB41-A29A-6CCE899DA829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233C8-3262-4744-A553-7B61EB8CA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23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233C8-3262-4744-A553-7B61EB8CA41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706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9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170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99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344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31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17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2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11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94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695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1C211-1852-E64E-BDE6-006EDA8CA31E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0D385-68A2-A74F-A5B2-03BC9A1DE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1" name="Rectangle 1040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Freeform: Shape 1032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REDOC SPI | PhD in Engineering">
            <a:extLst>
              <a:ext uri="{FF2B5EF4-FFF2-40B4-BE49-F238E27FC236}">
                <a16:creationId xmlns:a16="http://schemas.microsoft.com/office/drawing/2014/main" id="{98D4EA39-3159-2DF4-4C4D-599D483B6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6" y="3717390"/>
            <a:ext cx="4309533" cy="158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5526156" y="2055813"/>
            <a:ext cx="5827644" cy="41211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BILAN FINANCIER 2023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b="1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AG ASSOCIATION REDOC SPI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b="1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Le 15 Janvier 2026, Paris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Eric Serre</a:t>
            </a:r>
          </a:p>
        </p:txBody>
      </p:sp>
    </p:spTree>
    <p:extLst>
      <p:ext uri="{BB962C8B-B14F-4D97-AF65-F5344CB8AC3E}">
        <p14:creationId xmlns:p14="http://schemas.microsoft.com/office/powerpoint/2010/main" val="191850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166664"/>
              </p:ext>
            </p:extLst>
          </p:nvPr>
        </p:nvGraphicFramePr>
        <p:xfrm>
          <a:off x="2277034" y="543560"/>
          <a:ext cx="9914966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9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5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2400" dirty="0"/>
                        <a:t>Provisions au 31/12/2024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55805,89€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Dépenses de fonctionnement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7388,60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€</a:t>
                      </a:r>
                    </a:p>
                    <a:p>
                      <a:pPr algn="ctr"/>
                      <a:endParaRPr lang="fr-FR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/>
                        <a:t>Frais de banque + commissions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80,06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694">
                <a:tc>
                  <a:txBody>
                    <a:bodyPr/>
                    <a:lstStyle/>
                    <a:p>
                      <a:r>
                        <a:rPr lang="fr-FR" sz="2000" b="1" dirty="0"/>
                        <a:t>Frais </a:t>
                      </a:r>
                      <a:r>
                        <a:rPr lang="fr-FR" sz="2000" b="1" dirty="0" err="1"/>
                        <a:t>Wix</a:t>
                      </a:r>
                      <a:r>
                        <a:rPr lang="fr-FR" sz="2000" b="1" dirty="0"/>
                        <a:t> (sites internet) + LinkedIn  2024 + autres prestations 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4399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/>
                        <a:t>Soutien au projet de </a:t>
                      </a:r>
                      <a:r>
                        <a:rPr lang="fr-FR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Convention Scientifique sur les Connaissances par la </a:t>
                      </a:r>
                      <a:r>
                        <a:rPr lang="fr-FR" sz="2000" b="1" dirty="0"/>
                        <a:t>fédération des Ingénieurs Et Scientifiques de France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/>
                        <a:t>Mission Table ronde doctorat CFM2025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641,20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/>
                        <a:t>AG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268,34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Recettes</a:t>
                      </a:r>
                      <a:r>
                        <a:rPr lang="fr-FR" sz="2400" b="1" baseline="0" dirty="0">
                          <a:solidFill>
                            <a:schemeClr val="bg1"/>
                          </a:solidFill>
                        </a:rPr>
                        <a:t> 2025</a:t>
                      </a:r>
                      <a:endParaRPr lang="fr-FR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€</a:t>
                      </a:r>
                      <a:endParaRPr lang="fr-FR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b="1" baseline="0" dirty="0">
                          <a:solidFill>
                            <a:schemeClr val="bg1"/>
                          </a:solidFill>
                        </a:rPr>
                        <a:t>Solde au 31/12/2025</a:t>
                      </a:r>
                      <a:endParaRPr lang="fr-FR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48417,29€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3" name="Picture 2" descr="REDOC SPI | PhD in Engineering">
            <a:extLst>
              <a:ext uri="{FF2B5EF4-FFF2-40B4-BE49-F238E27FC236}">
                <a16:creationId xmlns:a16="http://schemas.microsoft.com/office/drawing/2014/main" id="{6B98BA04-B96C-45B1-21A9-0A0DB85A3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2277034" cy="83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2689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83</Words>
  <Application>Microsoft Macintosh PowerPoint</Application>
  <PresentationFormat>Grand écran</PresentationFormat>
  <Paragraphs>27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POGNANT Michel</cp:lastModifiedBy>
  <cp:revision>48</cp:revision>
  <dcterms:created xsi:type="dcterms:W3CDTF">2016-12-01T07:47:00Z</dcterms:created>
  <dcterms:modified xsi:type="dcterms:W3CDTF">2026-01-14T08:42:33Z</dcterms:modified>
</cp:coreProperties>
</file>