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9933"/>
    <a:srgbClr val="9966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0809" autoAdjust="0"/>
  </p:normalViewPr>
  <p:slideViewPr>
    <p:cSldViewPr snapToGrid="0">
      <p:cViewPr>
        <p:scale>
          <a:sx n="110" d="100"/>
          <a:sy n="110" d="100"/>
        </p:scale>
        <p:origin x="16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3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F5AB-D191-4AC1-911A-3361C6A02CFC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8859-CE36-4222-8058-DAF302517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7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6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843ED-C80E-4044-916F-85D14674C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6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0" y="958217"/>
            <a:ext cx="3962400" cy="4886325"/>
          </a:xfrm>
          <a:prstGeom prst="rect">
            <a:avLst/>
          </a:prstGeom>
        </p:spPr>
        <p:txBody>
          <a:bodyPr lIns="14400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171450" indent="-171450">
              <a:buFontTx/>
              <a:buBlip>
                <a:blip r:embed="rId2"/>
              </a:buBlip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00075" y="927737"/>
            <a:ext cx="381600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171450" indent="-171450">
              <a:buFontTx/>
              <a:buBlip>
                <a:blip r:embed="rId2"/>
              </a:buBlip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0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43ED-C80E-4044-916F-85D14674C39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L-ModuleDegrade-Diaporam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0"/>
            <a:ext cx="9144000" cy="698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9CC251-8B96-6E44-8FAA-FC9B4366CF8A}"/>
              </a:ext>
            </a:extLst>
          </p:cNvPr>
          <p:cNvSpPr txBox="1"/>
          <p:nvPr userDrawn="1"/>
        </p:nvSpPr>
        <p:spPr>
          <a:xfrm>
            <a:off x="5270335" y="6341782"/>
            <a:ext cx="2287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15/01/2026 – AG – REDOC – SPI 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02773" y="6378577"/>
            <a:ext cx="6251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2843ED-C80E-4044-916F-85D14674C396}" type="slidenum">
              <a:rPr lang="fr-FR" sz="1200" smtClean="0"/>
              <a:pPr/>
              <a:t>‹N°›</a:t>
            </a:fld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0" y="6159500"/>
            <a:ext cx="1030627" cy="6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engsys.univ-lille.fr/actualites/detail-actualite/deces-de-mr-happy" TargetMode="External"/><Relationship Id="rId2" Type="http://schemas.openxmlformats.org/officeDocument/2006/relationships/hyperlink" Target="https://edengsys.univ-lille.fr/fileadmin/user_upload/edengsys/1-DOCUMENTS_SOURCES/Actualites/communique_de_l_Universit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soutenir.action-education.org/flr/?utm_source=google&amp;utm_medium=cpc&amp;utm_campaign=marque-fr&amp;utm_content=marque-pure&amp;utm_term=action+education&amp;source_acquisition=WEB-26-FLR&amp;gad_source=1&amp;gad_campaignid=22488124712&amp;gclid=CjwKCAiA95fLBhBPEiwATXUsxGlG4nN9zEPcy3m6rzID2CK4_VCQ_qwdNj9gKsJ7dvKhuN616MB1fBoCF0oQAvD_BwE" TargetMode="External"/><Relationship Id="rId4" Type="http://schemas.openxmlformats.org/officeDocument/2006/relationships/hyperlink" Target="https://photos.google.com/share/AF1QipM4kvR3sm1TBaJsFxl-JSNmSjeMK9vXRjoUNLF_8RYJn33bUVUuAyonPwSf6VfHsw?pli=1&amp;key=V1VlTGk3WEhlNHVsOUdwNG5kS3JmQlNOSDVUZE5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4B28D16-7C2E-48DA-BBE4-9E1FA94B6ADB}"/>
              </a:ext>
            </a:extLst>
          </p:cNvPr>
          <p:cNvSpPr txBox="1">
            <a:spLocks/>
          </p:cNvSpPr>
          <p:nvPr/>
        </p:nvSpPr>
        <p:spPr>
          <a:xfrm>
            <a:off x="381807" y="859972"/>
            <a:ext cx="5454419" cy="5138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61 ans, Professeur à l’Université de Lille.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Fondateur de l’Ecole Graduée ENGSYS en 2021, il en était le directeur.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Très impliqué dans la recherche (fondation du groupe Carbon à l'IEMN et pionnier des dispositifs électroniques à base de matériaux 2D à l'IEMN) et dans de nombreux projets nationaux et européens (dont le Flagship Graphène) avec 5 doctorants sous sa responsabilité,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Également au niveau national : au CNU et dans le réseau REDOC - SPI.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Connu et reconnu par l'ensemble de la communauté universitaire en France et au-delà.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Très investi, à l’écoute et disponible pour tous les personnels, quel que soit leur statut.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Nombreux hommages depuis 2 mois : </a:t>
            </a:r>
          </a:p>
          <a:p>
            <a:pPr>
              <a:buFontTx/>
              <a:buChar char="-"/>
            </a:pPr>
            <a:r>
              <a:rPr lang="fr-FR" sz="1400" dirty="0"/>
              <a:t>Cérémonies à l’IEMN, Doctorants à l’issue de leur soutenance, …</a:t>
            </a:r>
          </a:p>
          <a:p>
            <a:pPr>
              <a:buFontTx/>
              <a:buChar char="-"/>
            </a:pPr>
            <a:r>
              <a:rPr lang="fr-FR" sz="1400" dirty="0"/>
              <a:t>Cérémonie d’accueil des nouveaux doctorants de l’Université de Lille :  Témoignage très fort de Mme Sylvie Retailleau (Ancienne ministre de l'Enseignement supérieur et de la Recherche, Professeur de l’Université Paris-Saclay) marraine de la promotion, à la demande d’Henri.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La cérémonie de remise des diplômes aux docteurs de l’Université de Lille, le 9 mars 2026, lui sera entièrement dédiée.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6CF5C-AA8A-4D55-8DF0-CD0551C20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07" y="1206727"/>
            <a:ext cx="3033132" cy="41452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91B8F3-6BCE-4680-982A-8491D4A92E84}"/>
              </a:ext>
            </a:extLst>
          </p:cNvPr>
          <p:cNvSpPr txBox="1"/>
          <p:nvPr/>
        </p:nvSpPr>
        <p:spPr>
          <a:xfrm>
            <a:off x="2708414" y="309196"/>
            <a:ext cx="6435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Hommage à Henri Happy  </a:t>
            </a:r>
          </a:p>
        </p:txBody>
      </p:sp>
    </p:spTree>
    <p:extLst>
      <p:ext uri="{BB962C8B-B14F-4D97-AF65-F5344CB8AC3E}">
        <p14:creationId xmlns:p14="http://schemas.microsoft.com/office/powerpoint/2010/main" val="119001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189A5E-4E80-4397-84F5-B6726DEB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50" y="674893"/>
            <a:ext cx="3280123" cy="24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37732A-AAFE-4D20-A7E4-40B515DB2094}"/>
              </a:ext>
            </a:extLst>
          </p:cNvPr>
          <p:cNvSpPr txBox="1"/>
          <p:nvPr/>
        </p:nvSpPr>
        <p:spPr>
          <a:xfrm flipH="1">
            <a:off x="890545" y="178904"/>
            <a:ext cx="708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Album photos en ligne créé par Peter Burke, Prof. Univ California - Irvine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B9AC4F-0C7D-4BEA-81BD-4068994B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51" y="3258278"/>
            <a:ext cx="2715310" cy="248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0688E2-6334-4023-BFEB-253C393F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35" y="3278510"/>
            <a:ext cx="2974221" cy="2482827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E6617DC-FAB5-4F3A-99A9-72E4341D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86" y="667699"/>
            <a:ext cx="1978855" cy="24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D6CEE7-09A7-477D-AD78-AE16BCE99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684" y="3278510"/>
            <a:ext cx="2444100" cy="24660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BA8D3A-1037-42AE-88D2-14561189D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50" y="670247"/>
            <a:ext cx="3043264" cy="24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5E245D-8FD5-4E62-B9BE-47F0343B1CAC}"/>
              </a:ext>
            </a:extLst>
          </p:cNvPr>
          <p:cNvSpPr txBox="1"/>
          <p:nvPr/>
        </p:nvSpPr>
        <p:spPr>
          <a:xfrm>
            <a:off x="815009" y="904462"/>
            <a:ext cx="8179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Liens 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Communiqué de l’Université de Lille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Témoignages sur le site de l’EG ENGSYS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Album Photos en ligne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/>
              </a:rPr>
              <a:t>Action Education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46F75-C263-44CA-92D7-74848586A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900" y="3215075"/>
            <a:ext cx="3822700" cy="25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523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17061</TotalTime>
  <Words>239</Words>
  <Application>Microsoft Office PowerPoint</Application>
  <PresentationFormat>Affichage à l'écran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IEMN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henri.happy</dc:creator>
  <cp:lastModifiedBy>Vincent THOMY</cp:lastModifiedBy>
  <cp:revision>191</cp:revision>
  <dcterms:created xsi:type="dcterms:W3CDTF">2021-12-06T13:56:47Z</dcterms:created>
  <dcterms:modified xsi:type="dcterms:W3CDTF">2026-01-13T11:21:35Z</dcterms:modified>
</cp:coreProperties>
</file>